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528FA-0A87-410D-A88D-C3AC19880250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2DF91-4F9A-4482-87D8-407E937FF1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mmEztz3C4ADfJVzKookv4NWkVGzge6n5Cg66UDc8JsjyqtEzk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0"/>
            <a:ext cx="4038601" cy="533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Fish is one of the traditional food in Egypt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3.gstatic.com/images?q=tbn:ANd9GcQ-DFxz5anI5sfhXtfUkLVxpOO1H_FUdntoH2ODe3r-A5gOo-i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0"/>
            <a:ext cx="4800601" cy="5791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685800"/>
            <a:ext cx="251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This is beans one of the most traditional food in Egypt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Alber Sadek</dc:creator>
  <cp:lastModifiedBy>Alber Sadek</cp:lastModifiedBy>
  <cp:revision>1</cp:revision>
  <dcterms:created xsi:type="dcterms:W3CDTF">2013-04-30T00:19:01Z</dcterms:created>
  <dcterms:modified xsi:type="dcterms:W3CDTF">2013-04-30T00:24:52Z</dcterms:modified>
</cp:coreProperties>
</file>